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02040-2328-7435-5C51-EA996B29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36" y="1518971"/>
            <a:ext cx="341995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2023-10-15T00:55:59Z</dcterms:modified>
</cp:coreProperties>
</file>