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E8404-1353-C132-10A3-05EF8E9D4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54" y="1764374"/>
            <a:ext cx="339137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2023-10-15T00:56:21Z</dcterms:modified>
</cp:coreProperties>
</file>