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Nonogram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AAA5E-B5FC-DBEF-84A5-25B5824BF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56" y="1874782"/>
            <a:ext cx="2972215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104</cp:revision>
  <cp:lastPrinted>2023-06-07T00:42:39Z</cp:lastPrinted>
  <dcterms:created xsi:type="dcterms:W3CDTF">2023-03-20T06:27:19Z</dcterms:created>
  <dcterms:modified xsi:type="dcterms:W3CDTF">2023-10-16T00:55:00Z</dcterms:modified>
</cp:coreProperties>
</file>