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uzzle-nonogram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16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https://www.puzzle-nonograms.com/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4C50D3-265B-6538-A213-84A53B936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6180"/>
            <a:ext cx="4448796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103</cp:revision>
  <dcterms:created xsi:type="dcterms:W3CDTF">2023-03-20T06:27:19Z</dcterms:created>
  <dcterms:modified xsi:type="dcterms:W3CDTF">2023-10-16T01:07:13Z</dcterms:modified>
</cp:coreProperties>
</file>