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55744-93A1-3519-75AB-8938504F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504708"/>
            <a:ext cx="4392066" cy="43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108</cp:revision>
  <cp:lastPrinted>2023-10-02T01:00:24Z</cp:lastPrinted>
  <dcterms:created xsi:type="dcterms:W3CDTF">2023-03-20T06:27:19Z</dcterms:created>
  <dcterms:modified xsi:type="dcterms:W3CDTF">2023-10-17T00:59:57Z</dcterms:modified>
</cp:coreProperties>
</file>