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5D812-186D-EDDE-8848-E359B8AF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06" y="1453192"/>
            <a:ext cx="4415170" cy="44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2023-10-17T01:04:38Z</dcterms:modified>
</cp:coreProperties>
</file>