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08-0A78-B6FD-7F01-4EA7943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398-7FB5-E0E7-9F46-3ACC8F15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triangles are there in the following picture?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3AEC1-E86F-D106-92DB-37C7CF30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171824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37</cp:revision>
  <dcterms:created xsi:type="dcterms:W3CDTF">2023-03-20T06:27:19Z</dcterms:created>
  <dcterms:modified xsi:type="dcterms:W3CDTF">2023-04-20T00:41:21Z</dcterms:modified>
</cp:coreProperties>
</file>