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541E-0A11-B046-9EA0-6F654E7E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948-E4AC-E9AE-7375-420E9948A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53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called </a:t>
            </a:r>
            <a:r>
              <a:rPr lang="en-US" dirty="0" err="1"/>
              <a:t>Sierpiński</a:t>
            </a:r>
            <a:r>
              <a:rPr lang="en-US" dirty="0"/>
              <a:t> triangle.</a:t>
            </a:r>
          </a:p>
          <a:p>
            <a:r>
              <a:rPr lang="en-US" dirty="0"/>
              <a:t>Generated using https://onlinemathtools.com/generate-sierpinski-sieve</a:t>
            </a:r>
          </a:p>
        </p:txBody>
      </p:sp>
    </p:spTree>
    <p:extLst>
      <p:ext uri="{BB962C8B-B14F-4D97-AF65-F5344CB8AC3E}">
        <p14:creationId xmlns:p14="http://schemas.microsoft.com/office/powerpoint/2010/main" val="1785475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44</cp:revision>
  <dcterms:created xsi:type="dcterms:W3CDTF">2023-03-20T06:27:19Z</dcterms:created>
  <dcterms:modified xsi:type="dcterms:W3CDTF">2023-04-20T01:25:16Z</dcterms:modified>
</cp:coreProperties>
</file>