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AAAC7-8B9B-9C9C-6D85-DD873FB4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93" y="1023582"/>
            <a:ext cx="5100607" cy="511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cp:lastPrinted>2023-06-07T00:42:39Z</cp:lastPrinted>
  <dcterms:created xsi:type="dcterms:W3CDTF">2023-03-20T06:27:19Z</dcterms:created>
  <dcterms:modified xsi:type="dcterms:W3CDTF">2023-07-31T00:52:27Z</dcterms:modified>
</cp:coreProperties>
</file>