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410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EA801-F238-0624-A7E8-5661050F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25" y="1690688"/>
            <a:ext cx="4108222" cy="41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99</cp:revision>
  <dcterms:created xsi:type="dcterms:W3CDTF">2023-03-20T06:27:19Z</dcterms:created>
  <dcterms:modified xsi:type="dcterms:W3CDTF">2023-07-31T00:53:06Z</dcterms:modified>
</cp:coreProperties>
</file>