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8EDA9-FC08-CEE7-7577-C16AEBD7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51" y="1213614"/>
            <a:ext cx="484047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dcterms:created xsi:type="dcterms:W3CDTF">2023-03-20T06:27:19Z</dcterms:created>
  <dcterms:modified xsi:type="dcterms:W3CDTF">2024-07-18T00:53:34Z</dcterms:modified>
</cp:coreProperties>
</file>