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7B3E3-FC40-75F8-36AA-D3D72AC1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38" y="1214125"/>
            <a:ext cx="447737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126</cp:revision>
  <cp:lastPrinted>2024-07-23T00:10:17Z</cp:lastPrinted>
  <dcterms:created xsi:type="dcterms:W3CDTF">2023-03-20T06:27:19Z</dcterms:created>
  <dcterms:modified xsi:type="dcterms:W3CDTF">2024-07-23T00:21:35Z</dcterms:modified>
</cp:coreProperties>
</file>