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CB39C-EACB-DB6A-2AF4-B503ED0F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14" y="1413064"/>
            <a:ext cx="5025836" cy="50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cp:lastPrinted>2024-05-04T01:03:18Z</cp:lastPrinted>
  <dcterms:created xsi:type="dcterms:W3CDTF">2023-03-20T06:27:19Z</dcterms:created>
  <dcterms:modified xsi:type="dcterms:W3CDTF">2024-08-10T00:27:59Z</dcterms:modified>
</cp:coreProperties>
</file>