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24C4C-ED23-6600-D224-AE929A4D4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3193"/>
            <a:ext cx="4430772" cy="44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dcterms:created xsi:type="dcterms:W3CDTF">2023-03-20T06:27:19Z</dcterms:created>
  <dcterms:modified xsi:type="dcterms:W3CDTF">2024-08-10T00:30:40Z</dcterms:modified>
</cp:coreProperties>
</file>