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2B20-AE7D-6A27-C81F-DF7C4A11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D757-B8AA-B386-C336-4403ABA3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5265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61</cp:revision>
  <dcterms:created xsi:type="dcterms:W3CDTF">2023-03-20T06:27:19Z</dcterms:created>
  <dcterms:modified xsi:type="dcterms:W3CDTF">2023-03-31T02:42:31Z</dcterms:modified>
</cp:coreProperties>
</file>