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F4E-E81C-F173-1704-70657BED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6133-6E14-DDC3-30B9-9D1F08D2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3 people in 5 days can build 12 walls</a:t>
            </a:r>
          </a:p>
          <a:p>
            <a:r>
              <a:rPr lang="en-US" dirty="0"/>
              <a:t>How many walls can 9 people build in 10 days.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87992-F703-0DDE-FCE6-16A727DC6F00}"/>
              </a:ext>
            </a:extLst>
          </p:cNvPr>
          <p:cNvSpPr txBox="1"/>
          <p:nvPr/>
        </p:nvSpPr>
        <p:spPr>
          <a:xfrm>
            <a:off x="1416171" y="5506536"/>
            <a:ext cx="540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is a variation of a problem seen in WeChat channel.</a:t>
            </a:r>
          </a:p>
        </p:txBody>
      </p:sp>
    </p:spTree>
    <p:extLst>
      <p:ext uri="{BB962C8B-B14F-4D97-AF65-F5344CB8AC3E}">
        <p14:creationId xmlns:p14="http://schemas.microsoft.com/office/powerpoint/2010/main" val="182663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2023-03-31T02:39:53Z</dcterms:modified>
</cp:coreProperties>
</file>