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6" r:id="rId2"/>
    <p:sldId id="262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31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1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79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31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78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854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16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111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63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4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48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02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7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1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3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FB38A-7A0B-D95A-9178-5F278E14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18933-BD44-EAD6-CE8D-3679E085F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 people = 3 x</a:t>
            </a:r>
          </a:p>
          <a:p>
            <a:r>
              <a:rPr lang="en-US" dirty="0"/>
              <a:t>10 day = 2 x</a:t>
            </a:r>
          </a:p>
          <a:p>
            <a:r>
              <a:rPr lang="en-US" dirty="0"/>
              <a:t>So, the result is 12 x 2 x 3 = 72 walls</a:t>
            </a:r>
          </a:p>
        </p:txBody>
      </p:sp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26C64-365C-4FF3-44C1-F1E828C1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551EF-C73D-5C85-984A-ACA51157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problem is to help kids understanding multiplications better.  This kind </a:t>
            </a:r>
            <a:r>
              <a:rPr lang="en-US"/>
              <a:t>of problems </a:t>
            </a:r>
            <a:r>
              <a:rPr lang="en-US" dirty="0"/>
              <a:t>needs to be repeated until kids can do it easily.</a:t>
            </a:r>
          </a:p>
        </p:txBody>
      </p:sp>
    </p:spTree>
    <p:extLst>
      <p:ext uri="{BB962C8B-B14F-4D97-AF65-F5344CB8AC3E}">
        <p14:creationId xmlns:p14="http://schemas.microsoft.com/office/powerpoint/2010/main" val="4269573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123</TotalTime>
  <Words>50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Garamond</vt:lpstr>
      <vt:lpstr>Organic</vt:lpstr>
      <vt:lpstr>Solution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89</cp:revision>
  <dcterms:created xsi:type="dcterms:W3CDTF">2023-03-20T06:27:19Z</dcterms:created>
  <dcterms:modified xsi:type="dcterms:W3CDTF">2023-03-31T02:40:19Z</dcterms:modified>
</cp:coreProperties>
</file>