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9A41-5DB2-F979-07DF-1CE78573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481D-8E65-F13F-7981-449C386C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the following buckets which can store 10, 5 and 4 liters of water, with 10L bucket full of water, and 5L and 4L buckets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a way to put 3 liters of water in one of the buckets.</a:t>
            </a:r>
          </a:p>
          <a:p>
            <a:r>
              <a:rPr lang="en-US" dirty="0"/>
              <a:t>Bonus</a:t>
            </a:r>
          </a:p>
          <a:p>
            <a:pPr lvl="1"/>
            <a:r>
              <a:rPr lang="en-US" dirty="0"/>
              <a:t>Find a way to put 2 liters of water in one of the buckets.</a:t>
            </a:r>
          </a:p>
          <a:p>
            <a:pPr lvl="1"/>
            <a:r>
              <a:rPr lang="en-US" dirty="0"/>
              <a:t>Find a way to put 8 liters of water in one of the buckets.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CAFEED-FC70-1EA8-8580-B014BF83637E}"/>
              </a:ext>
            </a:extLst>
          </p:cNvPr>
          <p:cNvGrpSpPr/>
          <p:nvPr/>
        </p:nvGrpSpPr>
        <p:grpSpPr>
          <a:xfrm>
            <a:off x="2087592" y="3429000"/>
            <a:ext cx="1846053" cy="854016"/>
            <a:chOff x="1457864" y="2760452"/>
            <a:chExt cx="1851800" cy="1431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73029-2C91-449B-E166-C15D2E910D4F}"/>
                </a:ext>
              </a:extLst>
            </p:cNvPr>
            <p:cNvSpPr/>
            <p:nvPr/>
          </p:nvSpPr>
          <p:spPr>
            <a:xfrm>
              <a:off x="1457864" y="2760452"/>
              <a:ext cx="612476" cy="1431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558D12-EF71-5CCD-BE7C-D196F0093B8C}"/>
                </a:ext>
              </a:extLst>
            </p:cNvPr>
            <p:cNvSpPr/>
            <p:nvPr/>
          </p:nvSpPr>
          <p:spPr>
            <a:xfrm>
              <a:off x="2336319" y="3429000"/>
              <a:ext cx="353683" cy="763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8A8E00-5B94-0BF7-F947-FC590A851346}"/>
                </a:ext>
              </a:extLst>
            </p:cNvPr>
            <p:cNvSpPr/>
            <p:nvPr/>
          </p:nvSpPr>
          <p:spPr>
            <a:xfrm>
              <a:off x="2955981" y="3666227"/>
              <a:ext cx="353683" cy="526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5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80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80</cp:revision>
  <dcterms:created xsi:type="dcterms:W3CDTF">2023-03-20T06:27:19Z</dcterms:created>
  <dcterms:modified xsi:type="dcterms:W3CDTF">2023-03-31T02:38:13Z</dcterms:modified>
</cp:coreProperties>
</file>