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  <p:sldId id="266" r:id="rId3"/>
    <p:sldId id="267" r:id="rId4"/>
    <p:sldId id="268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Solutions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241FF2-783E-F0FB-BBB6-BDB4BE717A67}"/>
              </a:ext>
            </a:extLst>
          </p:cNvPr>
          <p:cNvCxnSpPr>
            <a:cxnSpLocks/>
          </p:cNvCxnSpPr>
          <p:nvPr/>
        </p:nvCxnSpPr>
        <p:spPr>
          <a:xfrm>
            <a:off x="11580671" y="7607456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4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B38A-7A0B-D95A-9178-5F278E14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8933-BD44-EAD6-CE8D-3679E085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liters of water</a:t>
            </a:r>
          </a:p>
          <a:p>
            <a:pPr lvl="1"/>
            <a:r>
              <a:rPr lang="en-US" dirty="0"/>
              <a:t>10L -&gt; 4L</a:t>
            </a:r>
          </a:p>
          <a:p>
            <a:pPr lvl="1"/>
            <a:r>
              <a:rPr lang="en-US" dirty="0"/>
              <a:t>4L -&gt; 5L</a:t>
            </a:r>
          </a:p>
          <a:p>
            <a:pPr lvl="1"/>
            <a:r>
              <a:rPr lang="en-US" dirty="0"/>
              <a:t>10L -&gt; 4L</a:t>
            </a:r>
          </a:p>
          <a:p>
            <a:pPr lvl="1"/>
            <a:r>
              <a:rPr lang="en-US" dirty="0"/>
              <a:t>4L -&gt; 5L (Now 4L bucket has 3 liters of water)</a:t>
            </a:r>
          </a:p>
        </p:txBody>
      </p:sp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B38A-7A0B-D95A-9178-5F278E14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8933-BD44-EAD6-CE8D-3679E085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liters of water</a:t>
            </a:r>
          </a:p>
          <a:p>
            <a:pPr lvl="1"/>
            <a:r>
              <a:rPr lang="en-US" dirty="0"/>
              <a:t>10L -&gt; 4L</a:t>
            </a:r>
          </a:p>
          <a:p>
            <a:pPr lvl="1"/>
            <a:r>
              <a:rPr lang="en-US" dirty="0"/>
              <a:t>4L -&gt; 5L</a:t>
            </a:r>
          </a:p>
          <a:p>
            <a:pPr lvl="1"/>
            <a:r>
              <a:rPr lang="en-US" dirty="0"/>
              <a:t>10L -&gt; 4L (Now 10L bucket has 2 liters of water)</a:t>
            </a:r>
          </a:p>
        </p:txBody>
      </p:sp>
    </p:spTree>
    <p:extLst>
      <p:ext uri="{BB962C8B-B14F-4D97-AF65-F5344CB8AC3E}">
        <p14:creationId xmlns:p14="http://schemas.microsoft.com/office/powerpoint/2010/main" val="236763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B38A-7A0B-D95A-9178-5F278E14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8933-BD44-EAD6-CE8D-3679E085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8 liters of water</a:t>
            </a:r>
          </a:p>
          <a:p>
            <a:pPr lvl="1"/>
            <a:r>
              <a:rPr lang="en-US" dirty="0"/>
              <a:t>10L -&gt; 4L</a:t>
            </a:r>
          </a:p>
          <a:p>
            <a:pPr lvl="1"/>
            <a:r>
              <a:rPr lang="en-US" dirty="0"/>
              <a:t>4L -&gt; 5L</a:t>
            </a:r>
          </a:p>
          <a:p>
            <a:pPr lvl="1"/>
            <a:r>
              <a:rPr lang="en-US" dirty="0"/>
              <a:t>10L -&gt; 4L</a:t>
            </a:r>
          </a:p>
          <a:p>
            <a:pPr lvl="1"/>
            <a:r>
              <a:rPr lang="en-US" dirty="0"/>
              <a:t>4L -&gt; 5L</a:t>
            </a:r>
          </a:p>
          <a:p>
            <a:pPr lvl="1"/>
            <a:r>
              <a:rPr lang="en-US" dirty="0"/>
              <a:t>5L -&gt; 10L</a:t>
            </a:r>
          </a:p>
          <a:p>
            <a:pPr lvl="1"/>
            <a:r>
              <a:rPr lang="en-US" dirty="0"/>
              <a:t>4L -&gt; 5L</a:t>
            </a:r>
          </a:p>
          <a:p>
            <a:pPr lvl="1"/>
            <a:r>
              <a:rPr lang="en-US" dirty="0"/>
              <a:t>10L -&gt; 4L</a:t>
            </a:r>
          </a:p>
          <a:p>
            <a:pPr lvl="1"/>
            <a:r>
              <a:rPr lang="en-US" dirty="0"/>
              <a:t>4L -&gt; 5L (4L bucket now has 2 liters of water)</a:t>
            </a:r>
          </a:p>
          <a:p>
            <a:pPr lvl="1"/>
            <a:r>
              <a:rPr lang="en-US" dirty="0"/>
              <a:t>5L -&gt; 10L (10L bucket now has 8 liters of water)</a:t>
            </a:r>
          </a:p>
        </p:txBody>
      </p:sp>
    </p:spTree>
    <p:extLst>
      <p:ext uri="{BB962C8B-B14F-4D97-AF65-F5344CB8AC3E}">
        <p14:creationId xmlns:p14="http://schemas.microsoft.com/office/powerpoint/2010/main" val="284559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64-365C-4FF3-44C1-F1E828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1EF-C73D-5C85-984A-ACA51157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problem can be easier solved using </a:t>
            </a:r>
            <a:r>
              <a:rPr lang="en-US"/>
              <a:t>three cups </a:t>
            </a:r>
            <a:r>
              <a:rPr lang="en-US" dirty="0"/>
              <a:t>and marbles representing water.</a:t>
            </a:r>
          </a:p>
        </p:txBody>
      </p:sp>
    </p:spTree>
    <p:extLst>
      <p:ext uri="{BB962C8B-B14F-4D97-AF65-F5344CB8AC3E}">
        <p14:creationId xmlns:p14="http://schemas.microsoft.com/office/powerpoint/2010/main" val="426957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116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Solutions</vt:lpstr>
      <vt:lpstr>PowerPoint Presentation</vt:lpstr>
      <vt:lpstr>PowerPoint Presentation</vt:lpstr>
      <vt:lpstr>PowerPoint Presentation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79</cp:revision>
  <dcterms:created xsi:type="dcterms:W3CDTF">2023-03-20T06:27:19Z</dcterms:created>
  <dcterms:modified xsi:type="dcterms:W3CDTF">2023-03-31T02:38:31Z</dcterms:modified>
</cp:coreProperties>
</file>