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  <p:sldId id="265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B3E-38B6-875E-77FE-F027B417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D584-4A01-5609-F39F-441DC9C08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key idea is to reuse edges.  Thus, to create two squares, it would take 7 matches to create the following shape.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96D4-2F61-008F-9C8F-699B0A4E3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10 matches would create the following shape.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DB93DD-0CF3-4199-B66B-3418EC1AF522}"/>
              </a:ext>
            </a:extLst>
          </p:cNvPr>
          <p:cNvGrpSpPr/>
          <p:nvPr/>
        </p:nvGrpSpPr>
        <p:grpSpPr>
          <a:xfrm>
            <a:off x="2027141" y="4315113"/>
            <a:ext cx="2450426" cy="1303868"/>
            <a:chOff x="2903441" y="4410363"/>
            <a:chExt cx="2450426" cy="13038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1043B6-28F1-BC85-A8B0-200F2C2723A4}"/>
                </a:ext>
              </a:extLst>
            </p:cNvPr>
            <p:cNvSpPr/>
            <p:nvPr/>
          </p:nvSpPr>
          <p:spPr>
            <a:xfrm>
              <a:off x="2903441" y="4410364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219BF8-47EF-B15D-F7A6-EBB8A3558507}"/>
                </a:ext>
              </a:extLst>
            </p:cNvPr>
            <p:cNvSpPr/>
            <p:nvPr/>
          </p:nvSpPr>
          <p:spPr>
            <a:xfrm>
              <a:off x="4128654" y="4410363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566E9B-F5EC-2E5A-C6B5-438457F67154}"/>
              </a:ext>
            </a:extLst>
          </p:cNvPr>
          <p:cNvGrpSpPr/>
          <p:nvPr/>
        </p:nvGrpSpPr>
        <p:grpSpPr>
          <a:xfrm>
            <a:off x="6858221" y="3842672"/>
            <a:ext cx="3675639" cy="1303869"/>
            <a:chOff x="6583901" y="3812192"/>
            <a:chExt cx="3675639" cy="1303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1B2F07-2F2A-E223-C5D8-207D7DCF879D}"/>
                </a:ext>
              </a:extLst>
            </p:cNvPr>
            <p:cNvSpPr/>
            <p:nvPr/>
          </p:nvSpPr>
          <p:spPr>
            <a:xfrm>
              <a:off x="6583901" y="3812194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9CD477-54D7-2905-0703-75DA3287A092}"/>
                </a:ext>
              </a:extLst>
            </p:cNvPr>
            <p:cNvSpPr/>
            <p:nvPr/>
          </p:nvSpPr>
          <p:spPr>
            <a:xfrm>
              <a:off x="7809114" y="3812193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D1C9D5-C2A1-2AEB-AF35-160E7DE25016}"/>
                </a:ext>
              </a:extLst>
            </p:cNvPr>
            <p:cNvSpPr/>
            <p:nvPr/>
          </p:nvSpPr>
          <p:spPr>
            <a:xfrm>
              <a:off x="9034327" y="3812192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1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6723-DFF4-A8CE-17F5-DB1EF010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F69D-3BA9-391F-6987-FE9902CE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there are only 2 matches left, which is not enough to construct 3 more squares.  We can do 3-D construction of squares by folding the paper along the edges.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A3F763-1CE0-20EE-3A14-6D20AD4E4937}"/>
              </a:ext>
            </a:extLst>
          </p:cNvPr>
          <p:cNvGrpSpPr/>
          <p:nvPr/>
        </p:nvGrpSpPr>
        <p:grpSpPr>
          <a:xfrm>
            <a:off x="2507239" y="4032251"/>
            <a:ext cx="1411289" cy="1255742"/>
            <a:chOff x="2507239" y="4032250"/>
            <a:chExt cx="1411289" cy="16668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F20C34-873F-3E75-D141-9A514CB2BFAF}"/>
                </a:ext>
              </a:extLst>
            </p:cNvPr>
            <p:cNvCxnSpPr>
              <a:cxnSpLocks/>
            </p:cNvCxnSpPr>
            <p:nvPr/>
          </p:nvCxnSpPr>
          <p:spPr>
            <a:xfrm>
              <a:off x="2535815" y="4584700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633BD0-AC73-B206-801C-443D304036CB}"/>
                </a:ext>
              </a:extLst>
            </p:cNvPr>
            <p:cNvCxnSpPr>
              <a:cxnSpLocks/>
            </p:cNvCxnSpPr>
            <p:nvPr/>
          </p:nvCxnSpPr>
          <p:spPr>
            <a:xfrm>
              <a:off x="3129540" y="4032250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235F1A-A187-59FF-ACF3-211A868C008B}"/>
                </a:ext>
              </a:extLst>
            </p:cNvPr>
            <p:cNvCxnSpPr>
              <a:cxnSpLocks/>
            </p:cNvCxnSpPr>
            <p:nvPr/>
          </p:nvCxnSpPr>
          <p:spPr>
            <a:xfrm>
              <a:off x="3902653" y="4041775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EBEC03-4877-E9F1-B7A9-BD214B4DF735}"/>
                </a:ext>
              </a:extLst>
            </p:cNvPr>
            <p:cNvCxnSpPr>
              <a:cxnSpLocks/>
            </p:cNvCxnSpPr>
            <p:nvPr/>
          </p:nvCxnSpPr>
          <p:spPr>
            <a:xfrm>
              <a:off x="3296228" y="4594225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B38E8A-7005-3E23-0AD5-58F566EF9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5815" y="4041775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1FA76D-4E89-A6A5-FE69-52CB5059A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5814" y="5132388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7CF7E7-4FC3-6287-F3D5-8B4FE3CAB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39" y="5137151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F1947B-CF0E-86DE-5D29-C22644CFD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239" y="5684838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CC76F0-922F-E900-114C-1C9FBDE09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6228" y="4067175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C5219-44D0-799F-9B7B-E59302B16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8926" y="5141383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A55B66-518A-BA00-149D-68B03F8764CE}"/>
              </a:ext>
            </a:extLst>
          </p:cNvPr>
          <p:cNvGrpSpPr/>
          <p:nvPr/>
        </p:nvGrpSpPr>
        <p:grpSpPr>
          <a:xfrm>
            <a:off x="5213710" y="4056715"/>
            <a:ext cx="1411289" cy="1220516"/>
            <a:chOff x="5213710" y="4056714"/>
            <a:chExt cx="1411289" cy="16668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BE2C87-9B01-AE47-8AF6-E0A71D55F5CC}"/>
                </a:ext>
              </a:extLst>
            </p:cNvPr>
            <p:cNvCxnSpPr>
              <a:cxnSpLocks/>
            </p:cNvCxnSpPr>
            <p:nvPr/>
          </p:nvCxnSpPr>
          <p:spPr>
            <a:xfrm>
              <a:off x="5242286" y="4609164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BD5E31-0BE1-EDB0-6CAF-C07E8FD6E3FD}"/>
                </a:ext>
              </a:extLst>
            </p:cNvPr>
            <p:cNvCxnSpPr>
              <a:cxnSpLocks/>
            </p:cNvCxnSpPr>
            <p:nvPr/>
          </p:nvCxnSpPr>
          <p:spPr>
            <a:xfrm>
              <a:off x="5836011" y="4056714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7B0034-D0B5-F5C9-DE74-2BF977D0CE19}"/>
                </a:ext>
              </a:extLst>
            </p:cNvPr>
            <p:cNvCxnSpPr>
              <a:cxnSpLocks/>
            </p:cNvCxnSpPr>
            <p:nvPr/>
          </p:nvCxnSpPr>
          <p:spPr>
            <a:xfrm>
              <a:off x="6609124" y="4066239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FBA0B2-0D03-03EC-7467-B35ECCAAE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699" y="4618689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99D22-E839-5F08-CD60-A52FF09A3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286" y="4066239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06EECA-2650-C560-9075-39DBDA5E1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285" y="5156852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EE3B58-6479-BA69-D575-0D81CEBE9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010" y="5161615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4ECE0-19FD-BE6E-D41D-CD1E7B329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710" y="5709302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024988-A18E-E7BA-6E14-391998152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399" y="4091639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E9717-8DDD-1BD5-22B3-94F322387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397" y="5165847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A62BD7-7332-9863-A408-8602D10F9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285" y="4644089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7F5EDD-6407-E40B-FF56-5FEA02BA1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010" y="4066239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BCD345F-9C8C-60E4-79CD-F7C602D90346}"/>
              </a:ext>
            </a:extLst>
          </p:cNvPr>
          <p:cNvSpPr/>
          <p:nvPr/>
        </p:nvSpPr>
        <p:spPr>
          <a:xfrm>
            <a:off x="4347729" y="4474751"/>
            <a:ext cx="508000" cy="34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kids should be able to solve it easily, but younger kids may have trouble with this one.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95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Stepwise Solution</vt:lpstr>
      <vt:lpstr>3-D Construction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68</cp:revision>
  <dcterms:created xsi:type="dcterms:W3CDTF">2023-03-20T06:27:19Z</dcterms:created>
  <dcterms:modified xsi:type="dcterms:W3CDTF">2023-03-31T02:36:20Z</dcterms:modified>
</cp:coreProperties>
</file>