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7" r:id="rId2"/>
    <p:sldId id="26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20EA6-5AF8-B6D4-EE5F-A51629946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D69E-232B-0C1F-D32F-405DF0FAC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least number of strokes to draw each of following images.</a:t>
            </a:r>
          </a:p>
        </p:txBody>
      </p:sp>
    </p:spTree>
    <p:extLst>
      <p:ext uri="{BB962C8B-B14F-4D97-AF65-F5344CB8AC3E}">
        <p14:creationId xmlns:p14="http://schemas.microsoft.com/office/powerpoint/2010/main" val="2379051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FA2545-7EF2-CC9F-1CA1-95766C475449}"/>
              </a:ext>
            </a:extLst>
          </p:cNvPr>
          <p:cNvSpPr txBox="1"/>
          <p:nvPr/>
        </p:nvSpPr>
        <p:spPr>
          <a:xfrm>
            <a:off x="1164566" y="100929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D3050D-937D-0348-EEAB-8CB377F48599}"/>
              </a:ext>
            </a:extLst>
          </p:cNvPr>
          <p:cNvGrpSpPr/>
          <p:nvPr/>
        </p:nvGrpSpPr>
        <p:grpSpPr>
          <a:xfrm>
            <a:off x="1837425" y="1181819"/>
            <a:ext cx="979665" cy="828946"/>
            <a:chOff x="1837425" y="1181819"/>
            <a:chExt cx="979665" cy="82894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8AF6EA7-23E3-C29F-AA19-2BEBBBF77985}"/>
                </a:ext>
              </a:extLst>
            </p:cNvPr>
            <p:cNvSpPr/>
            <p:nvPr/>
          </p:nvSpPr>
          <p:spPr>
            <a:xfrm>
              <a:off x="1837425" y="1181819"/>
              <a:ext cx="979665" cy="8289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6907EE3-6D8C-2FB2-5E05-ACC0DB3144CB}"/>
                </a:ext>
              </a:extLst>
            </p:cNvPr>
            <p:cNvCxnSpPr>
              <a:cxnSpLocks/>
            </p:cNvCxnSpPr>
            <p:nvPr/>
          </p:nvCxnSpPr>
          <p:spPr>
            <a:xfrm>
              <a:off x="2327258" y="1596292"/>
              <a:ext cx="168292" cy="19917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3AE69A1-42B0-0B03-5065-72723609AC5B}"/>
                </a:ext>
              </a:extLst>
            </p:cNvPr>
            <p:cNvCxnSpPr>
              <a:cxnSpLocks/>
              <a:endCxn id="3" idx="4"/>
            </p:cNvCxnSpPr>
            <p:nvPr/>
          </p:nvCxnSpPr>
          <p:spPr>
            <a:xfrm>
              <a:off x="2327258" y="1596292"/>
              <a:ext cx="0" cy="41447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B7ECD8A-F49B-ED0C-3F29-A88B4CD2DD40}"/>
                </a:ext>
              </a:extLst>
            </p:cNvPr>
            <p:cNvCxnSpPr>
              <a:cxnSpLocks/>
            </p:cNvCxnSpPr>
            <p:nvPr/>
          </p:nvCxnSpPr>
          <p:spPr>
            <a:xfrm>
              <a:off x="2691660" y="1596292"/>
              <a:ext cx="12543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3BDAF30-AB06-5DEB-9F92-7378ABCDB21A}"/>
                </a:ext>
              </a:extLst>
            </p:cNvPr>
            <p:cNvCxnSpPr>
              <a:cxnSpLocks/>
            </p:cNvCxnSpPr>
            <p:nvPr/>
          </p:nvCxnSpPr>
          <p:spPr>
            <a:xfrm>
              <a:off x="1837425" y="1606671"/>
              <a:ext cx="12543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FAB5664-0F96-81CC-B982-0587ED1996D1}"/>
                </a:ext>
              </a:extLst>
            </p:cNvPr>
            <p:cNvCxnSpPr>
              <a:cxnSpLocks/>
            </p:cNvCxnSpPr>
            <p:nvPr/>
          </p:nvCxnSpPr>
          <p:spPr>
            <a:xfrm>
              <a:off x="2327258" y="1181819"/>
              <a:ext cx="0" cy="1173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E7747E7-2D41-6149-2A7F-FBD6428C7FDD}"/>
              </a:ext>
            </a:extLst>
          </p:cNvPr>
          <p:cNvSpPr txBox="1"/>
          <p:nvPr/>
        </p:nvSpPr>
        <p:spPr>
          <a:xfrm>
            <a:off x="1164566" y="244947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11D4E57-0C9F-D744-F9E6-483DB4377BA2}"/>
              </a:ext>
            </a:extLst>
          </p:cNvPr>
          <p:cNvGrpSpPr/>
          <p:nvPr/>
        </p:nvGrpSpPr>
        <p:grpSpPr>
          <a:xfrm>
            <a:off x="1693862" y="2930572"/>
            <a:ext cx="1603375" cy="2685013"/>
            <a:chOff x="1693862" y="2930572"/>
            <a:chExt cx="1603375" cy="2685013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67859CE-ADEE-44AF-CD7E-DAD3DFB03F92}"/>
                </a:ext>
              </a:extLst>
            </p:cNvPr>
            <p:cNvSpPr/>
            <p:nvPr/>
          </p:nvSpPr>
          <p:spPr>
            <a:xfrm>
              <a:off x="1693862" y="3044993"/>
              <a:ext cx="170807" cy="17952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D4B499C-11FB-143E-1A2F-370C278EEE65}"/>
                </a:ext>
              </a:extLst>
            </p:cNvPr>
            <p:cNvSpPr/>
            <p:nvPr/>
          </p:nvSpPr>
          <p:spPr>
            <a:xfrm>
              <a:off x="1757195" y="4847236"/>
              <a:ext cx="1308418" cy="76834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273DB63-4FC9-5A41-F86F-2C773EAEF5C9}"/>
                </a:ext>
              </a:extLst>
            </p:cNvPr>
            <p:cNvSpPr/>
            <p:nvPr/>
          </p:nvSpPr>
          <p:spPr>
            <a:xfrm>
              <a:off x="2103339" y="3473449"/>
              <a:ext cx="100111" cy="159925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965F88B-33F4-2F57-D9C9-BDE06328B146}"/>
                </a:ext>
              </a:extLst>
            </p:cNvPr>
            <p:cNvSpPr/>
            <p:nvPr/>
          </p:nvSpPr>
          <p:spPr>
            <a:xfrm rot="17752535">
              <a:off x="2640860" y="5136910"/>
              <a:ext cx="101600" cy="18899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82CE46F-D0AA-1BF8-F15A-A72BC4AE3678}"/>
                </a:ext>
              </a:extLst>
            </p:cNvPr>
            <p:cNvSpPr/>
            <p:nvPr/>
          </p:nvSpPr>
          <p:spPr>
            <a:xfrm>
              <a:off x="1693862" y="2930572"/>
              <a:ext cx="1603375" cy="1393825"/>
            </a:xfrm>
            <a:custGeom>
              <a:avLst/>
              <a:gdLst>
                <a:gd name="connsiteX0" fmla="*/ 146050 w 1651000"/>
                <a:gd name="connsiteY0" fmla="*/ 0 h 1231900"/>
                <a:gd name="connsiteX1" fmla="*/ 0 w 1651000"/>
                <a:gd name="connsiteY1" fmla="*/ 266700 h 1231900"/>
                <a:gd name="connsiteX2" fmla="*/ 635000 w 1651000"/>
                <a:gd name="connsiteY2" fmla="*/ 565150 h 1231900"/>
                <a:gd name="connsiteX3" fmla="*/ 1022350 w 1651000"/>
                <a:gd name="connsiteY3" fmla="*/ 1231900 h 1231900"/>
                <a:gd name="connsiteX4" fmla="*/ 1651000 w 1651000"/>
                <a:gd name="connsiteY4" fmla="*/ 127000 h 1231900"/>
                <a:gd name="connsiteX5" fmla="*/ 933450 w 1651000"/>
                <a:gd name="connsiteY5" fmla="*/ 152400 h 1231900"/>
                <a:gd name="connsiteX6" fmla="*/ 146050 w 1651000"/>
                <a:gd name="connsiteY6" fmla="*/ 0 h 1231900"/>
                <a:gd name="connsiteX0" fmla="*/ 196850 w 1651000"/>
                <a:gd name="connsiteY0" fmla="*/ 0 h 1346200"/>
                <a:gd name="connsiteX1" fmla="*/ 0 w 1651000"/>
                <a:gd name="connsiteY1" fmla="*/ 381000 h 1346200"/>
                <a:gd name="connsiteX2" fmla="*/ 635000 w 1651000"/>
                <a:gd name="connsiteY2" fmla="*/ 679450 h 1346200"/>
                <a:gd name="connsiteX3" fmla="*/ 1022350 w 1651000"/>
                <a:gd name="connsiteY3" fmla="*/ 1346200 h 1346200"/>
                <a:gd name="connsiteX4" fmla="*/ 1651000 w 1651000"/>
                <a:gd name="connsiteY4" fmla="*/ 241300 h 1346200"/>
                <a:gd name="connsiteX5" fmla="*/ 933450 w 1651000"/>
                <a:gd name="connsiteY5" fmla="*/ 266700 h 1346200"/>
                <a:gd name="connsiteX6" fmla="*/ 196850 w 1651000"/>
                <a:gd name="connsiteY6" fmla="*/ 0 h 1346200"/>
                <a:gd name="connsiteX0" fmla="*/ 609600 w 1651000"/>
                <a:gd name="connsiteY0" fmla="*/ 0 h 1720850"/>
                <a:gd name="connsiteX1" fmla="*/ 0 w 1651000"/>
                <a:gd name="connsiteY1" fmla="*/ 755650 h 1720850"/>
                <a:gd name="connsiteX2" fmla="*/ 635000 w 1651000"/>
                <a:gd name="connsiteY2" fmla="*/ 1054100 h 1720850"/>
                <a:gd name="connsiteX3" fmla="*/ 1022350 w 1651000"/>
                <a:gd name="connsiteY3" fmla="*/ 1720850 h 1720850"/>
                <a:gd name="connsiteX4" fmla="*/ 1651000 w 1651000"/>
                <a:gd name="connsiteY4" fmla="*/ 615950 h 1720850"/>
                <a:gd name="connsiteX5" fmla="*/ 933450 w 1651000"/>
                <a:gd name="connsiteY5" fmla="*/ 641350 h 1720850"/>
                <a:gd name="connsiteX6" fmla="*/ 609600 w 1651000"/>
                <a:gd name="connsiteY6" fmla="*/ 0 h 1720850"/>
                <a:gd name="connsiteX0" fmla="*/ 254000 w 1651000"/>
                <a:gd name="connsiteY0" fmla="*/ 0 h 1384300"/>
                <a:gd name="connsiteX1" fmla="*/ 0 w 1651000"/>
                <a:gd name="connsiteY1" fmla="*/ 419100 h 1384300"/>
                <a:gd name="connsiteX2" fmla="*/ 635000 w 1651000"/>
                <a:gd name="connsiteY2" fmla="*/ 717550 h 1384300"/>
                <a:gd name="connsiteX3" fmla="*/ 1022350 w 1651000"/>
                <a:gd name="connsiteY3" fmla="*/ 1384300 h 1384300"/>
                <a:gd name="connsiteX4" fmla="*/ 1651000 w 1651000"/>
                <a:gd name="connsiteY4" fmla="*/ 279400 h 1384300"/>
                <a:gd name="connsiteX5" fmla="*/ 933450 w 1651000"/>
                <a:gd name="connsiteY5" fmla="*/ 304800 h 1384300"/>
                <a:gd name="connsiteX6" fmla="*/ 254000 w 1651000"/>
                <a:gd name="connsiteY6" fmla="*/ 0 h 1384300"/>
                <a:gd name="connsiteX0" fmla="*/ 254000 w 1651000"/>
                <a:gd name="connsiteY0" fmla="*/ 0 h 1384300"/>
                <a:gd name="connsiteX1" fmla="*/ 0 w 1651000"/>
                <a:gd name="connsiteY1" fmla="*/ 419100 h 1384300"/>
                <a:gd name="connsiteX2" fmla="*/ 635000 w 1651000"/>
                <a:gd name="connsiteY2" fmla="*/ 717550 h 1384300"/>
                <a:gd name="connsiteX3" fmla="*/ 1022350 w 1651000"/>
                <a:gd name="connsiteY3" fmla="*/ 1384300 h 1384300"/>
                <a:gd name="connsiteX4" fmla="*/ 1651000 w 1651000"/>
                <a:gd name="connsiteY4" fmla="*/ 279400 h 1384300"/>
                <a:gd name="connsiteX5" fmla="*/ 844550 w 1651000"/>
                <a:gd name="connsiteY5" fmla="*/ 298450 h 1384300"/>
                <a:gd name="connsiteX6" fmla="*/ 254000 w 1651000"/>
                <a:gd name="connsiteY6" fmla="*/ 0 h 1384300"/>
                <a:gd name="connsiteX0" fmla="*/ 254000 w 1612900"/>
                <a:gd name="connsiteY0" fmla="*/ 0 h 1384300"/>
                <a:gd name="connsiteX1" fmla="*/ 0 w 1612900"/>
                <a:gd name="connsiteY1" fmla="*/ 419100 h 1384300"/>
                <a:gd name="connsiteX2" fmla="*/ 635000 w 1612900"/>
                <a:gd name="connsiteY2" fmla="*/ 717550 h 1384300"/>
                <a:gd name="connsiteX3" fmla="*/ 1022350 w 1612900"/>
                <a:gd name="connsiteY3" fmla="*/ 1384300 h 1384300"/>
                <a:gd name="connsiteX4" fmla="*/ 1612900 w 1612900"/>
                <a:gd name="connsiteY4" fmla="*/ 298450 h 1384300"/>
                <a:gd name="connsiteX5" fmla="*/ 844550 w 1612900"/>
                <a:gd name="connsiteY5" fmla="*/ 298450 h 1384300"/>
                <a:gd name="connsiteX6" fmla="*/ 254000 w 1612900"/>
                <a:gd name="connsiteY6" fmla="*/ 0 h 1384300"/>
                <a:gd name="connsiteX0" fmla="*/ 254000 w 1581150"/>
                <a:gd name="connsiteY0" fmla="*/ 0 h 1384300"/>
                <a:gd name="connsiteX1" fmla="*/ 0 w 1581150"/>
                <a:gd name="connsiteY1" fmla="*/ 419100 h 1384300"/>
                <a:gd name="connsiteX2" fmla="*/ 635000 w 1581150"/>
                <a:gd name="connsiteY2" fmla="*/ 717550 h 1384300"/>
                <a:gd name="connsiteX3" fmla="*/ 1022350 w 1581150"/>
                <a:gd name="connsiteY3" fmla="*/ 1384300 h 1384300"/>
                <a:gd name="connsiteX4" fmla="*/ 1581150 w 1581150"/>
                <a:gd name="connsiteY4" fmla="*/ 317500 h 1384300"/>
                <a:gd name="connsiteX5" fmla="*/ 844550 w 1581150"/>
                <a:gd name="connsiteY5" fmla="*/ 298450 h 1384300"/>
                <a:gd name="connsiteX6" fmla="*/ 254000 w 1581150"/>
                <a:gd name="connsiteY6" fmla="*/ 0 h 1384300"/>
                <a:gd name="connsiteX0" fmla="*/ 254000 w 1581150"/>
                <a:gd name="connsiteY0" fmla="*/ 0 h 1431925"/>
                <a:gd name="connsiteX1" fmla="*/ 0 w 1581150"/>
                <a:gd name="connsiteY1" fmla="*/ 419100 h 1431925"/>
                <a:gd name="connsiteX2" fmla="*/ 635000 w 1581150"/>
                <a:gd name="connsiteY2" fmla="*/ 717550 h 1431925"/>
                <a:gd name="connsiteX3" fmla="*/ 1092200 w 1581150"/>
                <a:gd name="connsiteY3" fmla="*/ 1431925 h 1431925"/>
                <a:gd name="connsiteX4" fmla="*/ 1581150 w 1581150"/>
                <a:gd name="connsiteY4" fmla="*/ 317500 h 1431925"/>
                <a:gd name="connsiteX5" fmla="*/ 844550 w 1581150"/>
                <a:gd name="connsiteY5" fmla="*/ 298450 h 1431925"/>
                <a:gd name="connsiteX6" fmla="*/ 254000 w 1581150"/>
                <a:gd name="connsiteY6" fmla="*/ 0 h 1431925"/>
                <a:gd name="connsiteX0" fmla="*/ 254000 w 1609725"/>
                <a:gd name="connsiteY0" fmla="*/ 0 h 1431925"/>
                <a:gd name="connsiteX1" fmla="*/ 0 w 1609725"/>
                <a:gd name="connsiteY1" fmla="*/ 419100 h 1431925"/>
                <a:gd name="connsiteX2" fmla="*/ 635000 w 1609725"/>
                <a:gd name="connsiteY2" fmla="*/ 717550 h 1431925"/>
                <a:gd name="connsiteX3" fmla="*/ 1092200 w 1609725"/>
                <a:gd name="connsiteY3" fmla="*/ 1431925 h 1431925"/>
                <a:gd name="connsiteX4" fmla="*/ 1609725 w 1609725"/>
                <a:gd name="connsiteY4" fmla="*/ 279400 h 1431925"/>
                <a:gd name="connsiteX5" fmla="*/ 844550 w 1609725"/>
                <a:gd name="connsiteY5" fmla="*/ 298450 h 1431925"/>
                <a:gd name="connsiteX6" fmla="*/ 254000 w 1609725"/>
                <a:gd name="connsiteY6" fmla="*/ 0 h 1431925"/>
                <a:gd name="connsiteX0" fmla="*/ 254000 w 1603375"/>
                <a:gd name="connsiteY0" fmla="*/ 0 h 1431925"/>
                <a:gd name="connsiteX1" fmla="*/ 0 w 1603375"/>
                <a:gd name="connsiteY1" fmla="*/ 419100 h 1431925"/>
                <a:gd name="connsiteX2" fmla="*/ 635000 w 1603375"/>
                <a:gd name="connsiteY2" fmla="*/ 717550 h 1431925"/>
                <a:gd name="connsiteX3" fmla="*/ 1092200 w 1603375"/>
                <a:gd name="connsiteY3" fmla="*/ 1431925 h 1431925"/>
                <a:gd name="connsiteX4" fmla="*/ 1603375 w 1603375"/>
                <a:gd name="connsiteY4" fmla="*/ 266700 h 1431925"/>
                <a:gd name="connsiteX5" fmla="*/ 844550 w 1603375"/>
                <a:gd name="connsiteY5" fmla="*/ 298450 h 1431925"/>
                <a:gd name="connsiteX6" fmla="*/ 254000 w 1603375"/>
                <a:gd name="connsiteY6" fmla="*/ 0 h 1431925"/>
                <a:gd name="connsiteX0" fmla="*/ 254000 w 1603375"/>
                <a:gd name="connsiteY0" fmla="*/ 0 h 1393825"/>
                <a:gd name="connsiteX1" fmla="*/ 0 w 1603375"/>
                <a:gd name="connsiteY1" fmla="*/ 419100 h 1393825"/>
                <a:gd name="connsiteX2" fmla="*/ 635000 w 1603375"/>
                <a:gd name="connsiteY2" fmla="*/ 717550 h 1393825"/>
                <a:gd name="connsiteX3" fmla="*/ 1111250 w 1603375"/>
                <a:gd name="connsiteY3" fmla="*/ 1393825 h 1393825"/>
                <a:gd name="connsiteX4" fmla="*/ 1603375 w 1603375"/>
                <a:gd name="connsiteY4" fmla="*/ 266700 h 1393825"/>
                <a:gd name="connsiteX5" fmla="*/ 844550 w 1603375"/>
                <a:gd name="connsiteY5" fmla="*/ 298450 h 1393825"/>
                <a:gd name="connsiteX6" fmla="*/ 254000 w 1603375"/>
                <a:gd name="connsiteY6" fmla="*/ 0 h 139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375" h="1393825">
                  <a:moveTo>
                    <a:pt x="254000" y="0"/>
                  </a:moveTo>
                  <a:lnTo>
                    <a:pt x="0" y="419100"/>
                  </a:lnTo>
                  <a:lnTo>
                    <a:pt x="635000" y="717550"/>
                  </a:lnTo>
                  <a:lnTo>
                    <a:pt x="1111250" y="1393825"/>
                  </a:lnTo>
                  <a:lnTo>
                    <a:pt x="1603375" y="266700"/>
                  </a:lnTo>
                  <a:lnTo>
                    <a:pt x="844550" y="298450"/>
                  </a:lnTo>
                  <a:lnTo>
                    <a:pt x="25400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88139ED-DA2B-B36C-EE2F-FC0EF5307921}"/>
                </a:ext>
              </a:extLst>
            </p:cNvPr>
            <p:cNvSpPr/>
            <p:nvPr/>
          </p:nvSpPr>
          <p:spPr>
            <a:xfrm rot="1433400">
              <a:off x="2877061" y="3152829"/>
              <a:ext cx="344518" cy="121519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003C610D-84A9-3AD2-18FB-82CA7B8732D0}"/>
                </a:ext>
              </a:extLst>
            </p:cNvPr>
            <p:cNvSpPr/>
            <p:nvPr/>
          </p:nvSpPr>
          <p:spPr>
            <a:xfrm>
              <a:off x="2759597" y="3473448"/>
              <a:ext cx="400658" cy="400658"/>
            </a:xfrm>
            <a:prstGeom prst="arc">
              <a:avLst>
                <a:gd name="adj1" fmla="val 17010315"/>
                <a:gd name="adj2" fmla="val 7439328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EA2B465-4D21-6520-F4E1-1898C086808A}"/>
              </a:ext>
            </a:extLst>
          </p:cNvPr>
          <p:cNvSpPr txBox="1"/>
          <p:nvPr/>
        </p:nvSpPr>
        <p:spPr>
          <a:xfrm>
            <a:off x="6973065" y="100929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ADB74CE-111F-AAFC-1356-77D241AEBE48}"/>
              </a:ext>
            </a:extLst>
          </p:cNvPr>
          <p:cNvGrpSpPr/>
          <p:nvPr/>
        </p:nvGrpSpPr>
        <p:grpSpPr>
          <a:xfrm>
            <a:off x="7631057" y="1076602"/>
            <a:ext cx="1214743" cy="1158495"/>
            <a:chOff x="5241642" y="1181818"/>
            <a:chExt cx="1214743" cy="115849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058928A-E3F5-26E4-4B39-0EE3F1788139}"/>
                </a:ext>
              </a:extLst>
            </p:cNvPr>
            <p:cNvSpPr/>
            <p:nvPr/>
          </p:nvSpPr>
          <p:spPr>
            <a:xfrm>
              <a:off x="5241643" y="1181819"/>
              <a:ext cx="1214742" cy="115849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14E25A3-ECAC-5905-D8C0-66EACB950DA8}"/>
                </a:ext>
              </a:extLst>
            </p:cNvPr>
            <p:cNvSpPr/>
            <p:nvPr/>
          </p:nvSpPr>
          <p:spPr>
            <a:xfrm>
              <a:off x="5511340" y="1439028"/>
              <a:ext cx="675347" cy="64407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5DB6C0F-9EA1-A818-A988-F35237ADDD70}"/>
                </a:ext>
              </a:extLst>
            </p:cNvPr>
            <p:cNvCxnSpPr/>
            <p:nvPr/>
          </p:nvCxnSpPr>
          <p:spPr>
            <a:xfrm>
              <a:off x="5241643" y="1181819"/>
              <a:ext cx="269697" cy="2572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60BABD3-4A8A-0C1E-63B7-7FB43C929DC9}"/>
                </a:ext>
              </a:extLst>
            </p:cNvPr>
            <p:cNvCxnSpPr/>
            <p:nvPr/>
          </p:nvCxnSpPr>
          <p:spPr>
            <a:xfrm>
              <a:off x="6186687" y="2083103"/>
              <a:ext cx="269697" cy="2572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F1875BD-592B-C9D1-5AA5-A1A998C098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687" y="1181818"/>
              <a:ext cx="269697" cy="2572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E77F86E-1B8B-B3BE-D619-5488C0A91C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1642" y="2083102"/>
              <a:ext cx="269697" cy="2572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B25A3BB-7907-E5A7-EA92-6662B893328C}"/>
              </a:ext>
            </a:extLst>
          </p:cNvPr>
          <p:cNvSpPr txBox="1"/>
          <p:nvPr/>
        </p:nvSpPr>
        <p:spPr>
          <a:xfrm>
            <a:off x="6973065" y="281880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93695AA-900F-53D1-A01A-D15674277EAD}"/>
              </a:ext>
            </a:extLst>
          </p:cNvPr>
          <p:cNvGrpSpPr/>
          <p:nvPr/>
        </p:nvGrpSpPr>
        <p:grpSpPr>
          <a:xfrm>
            <a:off x="7397776" y="3114022"/>
            <a:ext cx="1681303" cy="2287905"/>
            <a:chOff x="5484671" y="2867025"/>
            <a:chExt cx="1681303" cy="2287905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CD31E1F-5901-90C2-1887-20183BB58C22}"/>
                </a:ext>
              </a:extLst>
            </p:cNvPr>
            <p:cNvSpPr/>
            <p:nvPr/>
          </p:nvSpPr>
          <p:spPr>
            <a:xfrm>
              <a:off x="5486401" y="2867025"/>
              <a:ext cx="1671638" cy="581025"/>
            </a:xfrm>
            <a:custGeom>
              <a:avLst/>
              <a:gdLst>
                <a:gd name="connsiteX0" fmla="*/ 542925 w 1762125"/>
                <a:gd name="connsiteY0" fmla="*/ 47625 h 600075"/>
                <a:gd name="connsiteX1" fmla="*/ 0 w 1762125"/>
                <a:gd name="connsiteY1" fmla="*/ 581025 h 600075"/>
                <a:gd name="connsiteX2" fmla="*/ 1285875 w 1762125"/>
                <a:gd name="connsiteY2" fmla="*/ 600075 h 600075"/>
                <a:gd name="connsiteX3" fmla="*/ 1762125 w 1762125"/>
                <a:gd name="connsiteY3" fmla="*/ 0 h 600075"/>
                <a:gd name="connsiteX4" fmla="*/ 542925 w 1762125"/>
                <a:gd name="connsiteY4" fmla="*/ 47625 h 600075"/>
                <a:gd name="connsiteX0" fmla="*/ 600075 w 1762125"/>
                <a:gd name="connsiteY0" fmla="*/ 0 h 600075"/>
                <a:gd name="connsiteX1" fmla="*/ 0 w 1762125"/>
                <a:gd name="connsiteY1" fmla="*/ 581025 h 600075"/>
                <a:gd name="connsiteX2" fmla="*/ 1285875 w 1762125"/>
                <a:gd name="connsiteY2" fmla="*/ 600075 h 600075"/>
                <a:gd name="connsiteX3" fmla="*/ 1762125 w 1762125"/>
                <a:gd name="connsiteY3" fmla="*/ 0 h 600075"/>
                <a:gd name="connsiteX4" fmla="*/ 600075 w 1762125"/>
                <a:gd name="connsiteY4" fmla="*/ 0 h 600075"/>
                <a:gd name="connsiteX0" fmla="*/ 600075 w 1762125"/>
                <a:gd name="connsiteY0" fmla="*/ 0 h 581025"/>
                <a:gd name="connsiteX1" fmla="*/ 0 w 1762125"/>
                <a:gd name="connsiteY1" fmla="*/ 581025 h 581025"/>
                <a:gd name="connsiteX2" fmla="*/ 1290896 w 1762125"/>
                <a:gd name="connsiteY2" fmla="*/ 571500 h 581025"/>
                <a:gd name="connsiteX3" fmla="*/ 1762125 w 1762125"/>
                <a:gd name="connsiteY3" fmla="*/ 0 h 581025"/>
                <a:gd name="connsiteX4" fmla="*/ 600075 w 1762125"/>
                <a:gd name="connsiteY4" fmla="*/ 0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2125" h="581025">
                  <a:moveTo>
                    <a:pt x="600075" y="0"/>
                  </a:moveTo>
                  <a:lnTo>
                    <a:pt x="0" y="581025"/>
                  </a:lnTo>
                  <a:lnTo>
                    <a:pt x="1290896" y="571500"/>
                  </a:lnTo>
                  <a:lnTo>
                    <a:pt x="1762125" y="0"/>
                  </a:lnTo>
                  <a:lnTo>
                    <a:pt x="60007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ED5CC8D-E3EE-E3F5-55D0-7E93C22CFC0D}"/>
                </a:ext>
              </a:extLst>
            </p:cNvPr>
            <p:cNvCxnSpPr/>
            <p:nvPr/>
          </p:nvCxnSpPr>
          <p:spPr>
            <a:xfrm>
              <a:off x="5486401" y="3437581"/>
              <a:ext cx="0" cy="17068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8DD1AE-9A1B-56DE-8641-D6E40E518A28}"/>
                </a:ext>
              </a:extLst>
            </p:cNvPr>
            <p:cNvCxnSpPr/>
            <p:nvPr/>
          </p:nvCxnSpPr>
          <p:spPr>
            <a:xfrm>
              <a:off x="6705601" y="3448050"/>
              <a:ext cx="0" cy="17068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0EF49BE-C4BC-E966-68FC-3F999C164F8F}"/>
                </a:ext>
              </a:extLst>
            </p:cNvPr>
            <p:cNvCxnSpPr/>
            <p:nvPr/>
          </p:nvCxnSpPr>
          <p:spPr>
            <a:xfrm>
              <a:off x="7158039" y="2867025"/>
              <a:ext cx="0" cy="17068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857CE3C-9BF6-64E3-DA3C-E8D43B9CEEE1}"/>
                </a:ext>
              </a:extLst>
            </p:cNvPr>
            <p:cNvCxnSpPr>
              <a:cxnSpLocks/>
            </p:cNvCxnSpPr>
            <p:nvPr/>
          </p:nvCxnSpPr>
          <p:spPr>
            <a:xfrm>
              <a:off x="5486401" y="5149716"/>
              <a:ext cx="1219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22C4663-2B0C-61C8-5169-3F66FE693A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5601" y="4573905"/>
              <a:ext cx="452438" cy="5705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18E6649-BC3E-B289-EA23-57232AED67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5601" y="3388499"/>
              <a:ext cx="452438" cy="5705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234D0D9-CCA7-BE06-45BB-41A0D985F2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5601" y="3611245"/>
              <a:ext cx="452438" cy="5705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E1638A5-A5EE-6468-6883-70E90CA979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3536" y="3812755"/>
              <a:ext cx="452438" cy="5705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A0A1FC5-4F1E-9149-BAD6-A6892F0B9E41}"/>
                </a:ext>
              </a:extLst>
            </p:cNvPr>
            <p:cNvCxnSpPr>
              <a:cxnSpLocks/>
            </p:cNvCxnSpPr>
            <p:nvPr/>
          </p:nvCxnSpPr>
          <p:spPr>
            <a:xfrm>
              <a:off x="5484671" y="3959055"/>
              <a:ext cx="1219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A241FF2-783E-F0FB-BBB6-BDB4BE717A67}"/>
                </a:ext>
              </a:extLst>
            </p:cNvPr>
            <p:cNvCxnSpPr>
              <a:cxnSpLocks/>
            </p:cNvCxnSpPr>
            <p:nvPr/>
          </p:nvCxnSpPr>
          <p:spPr>
            <a:xfrm>
              <a:off x="5484671" y="4178456"/>
              <a:ext cx="1219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682C424-BB74-E1E2-FC92-41DE412F772B}"/>
                </a:ext>
              </a:extLst>
            </p:cNvPr>
            <p:cNvCxnSpPr>
              <a:cxnSpLocks/>
            </p:cNvCxnSpPr>
            <p:nvPr/>
          </p:nvCxnSpPr>
          <p:spPr>
            <a:xfrm>
              <a:off x="5494336" y="4383311"/>
              <a:ext cx="1219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3118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90</TotalTime>
  <Words>23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Organic</vt:lpstr>
      <vt:lpstr>Problems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54</cp:revision>
  <dcterms:created xsi:type="dcterms:W3CDTF">2023-03-20T06:27:19Z</dcterms:created>
  <dcterms:modified xsi:type="dcterms:W3CDTF">2023-03-31T02:32:46Z</dcterms:modified>
</cp:coreProperties>
</file>