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45BA-F829-6342-95F1-FB71FD8F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5BCD-6723-18FC-2BC0-B37B70FF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1) 4.  This is a trick problem since people often overlook the end points with single edge and get 2 as the answer.  However, looking at the picture it should be obvious that it is not possible to draw the image with 2 strokes.  Thus, one should do a quick check to see if one is missing something.  This is a good habit to develop in solving problems.</a:t>
            </a:r>
          </a:p>
          <a:p>
            <a:r>
              <a:rPr lang="en-US" dirty="0"/>
              <a:t>2) 6. This is another trick problem because people can overlook the button at the base of the lamp.</a:t>
            </a:r>
          </a:p>
          <a:p>
            <a:r>
              <a:rPr lang="en-US" dirty="0"/>
              <a:t>3</a:t>
            </a:r>
            <a:r>
              <a:rPr lang="en-US"/>
              <a:t>) 4.</a:t>
            </a:r>
            <a:endParaRPr lang="en-US" dirty="0"/>
          </a:p>
          <a:p>
            <a:r>
              <a:rPr lang="en-US" dirty="0"/>
              <a:t>4) 5.  This is yet another trick problem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68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114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52</cp:revision>
  <dcterms:created xsi:type="dcterms:W3CDTF">2023-03-20T06:27:19Z</dcterms:created>
  <dcterms:modified xsi:type="dcterms:W3CDTF">2023-03-31T02:32:31Z</dcterms:modified>
</cp:coreProperties>
</file>