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  <p:sldId id="260" r:id="rId3"/>
    <p:sldId id="261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1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0EE0-8514-4C69-2434-63F53B5A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1: Decompose the image into 3 subcomponents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097799-F69F-691C-8A49-55BDD40BF51E}"/>
              </a:ext>
            </a:extLst>
          </p:cNvPr>
          <p:cNvCxnSpPr>
            <a:cxnSpLocks/>
          </p:cNvCxnSpPr>
          <p:nvPr/>
        </p:nvCxnSpPr>
        <p:spPr>
          <a:xfrm flipH="1">
            <a:off x="1295402" y="3002081"/>
            <a:ext cx="1620198" cy="231806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394832-3D1C-6FC4-BFCA-04B914938957}"/>
              </a:ext>
            </a:extLst>
          </p:cNvPr>
          <p:cNvCxnSpPr>
            <a:cxnSpLocks/>
          </p:cNvCxnSpPr>
          <p:nvPr/>
        </p:nvCxnSpPr>
        <p:spPr>
          <a:xfrm>
            <a:off x="2915600" y="3002081"/>
            <a:ext cx="2055875" cy="231806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A3028D-7994-93DD-BF18-29B39F9EB6D2}"/>
              </a:ext>
            </a:extLst>
          </p:cNvPr>
          <p:cNvCxnSpPr>
            <a:cxnSpLocks/>
          </p:cNvCxnSpPr>
          <p:nvPr/>
        </p:nvCxnSpPr>
        <p:spPr>
          <a:xfrm flipH="1">
            <a:off x="1295402" y="5320147"/>
            <a:ext cx="3676073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D9496D-CAB2-9205-67FA-071A26AF81B8}"/>
              </a:ext>
            </a:extLst>
          </p:cNvPr>
          <p:cNvCxnSpPr>
            <a:cxnSpLocks/>
          </p:cNvCxnSpPr>
          <p:nvPr/>
        </p:nvCxnSpPr>
        <p:spPr>
          <a:xfrm flipH="1">
            <a:off x="2105501" y="3002080"/>
            <a:ext cx="810099" cy="2318067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38A392-4261-ABDE-89B0-C471B0C887C4}"/>
              </a:ext>
            </a:extLst>
          </p:cNvPr>
          <p:cNvCxnSpPr>
            <a:cxnSpLocks/>
          </p:cNvCxnSpPr>
          <p:nvPr/>
        </p:nvCxnSpPr>
        <p:spPr>
          <a:xfrm>
            <a:off x="2915600" y="3002079"/>
            <a:ext cx="0" cy="231806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665158-FA86-CFF6-7031-9AEC7CF2435F}"/>
              </a:ext>
            </a:extLst>
          </p:cNvPr>
          <p:cNvCxnSpPr>
            <a:cxnSpLocks/>
          </p:cNvCxnSpPr>
          <p:nvPr/>
        </p:nvCxnSpPr>
        <p:spPr>
          <a:xfrm>
            <a:off x="2915600" y="3002079"/>
            <a:ext cx="845911" cy="231806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7EEACE-723C-DEC6-6D9F-05E2F243FB3C}"/>
              </a:ext>
            </a:extLst>
          </p:cNvPr>
          <p:cNvCxnSpPr>
            <a:cxnSpLocks/>
          </p:cNvCxnSpPr>
          <p:nvPr/>
        </p:nvCxnSpPr>
        <p:spPr>
          <a:xfrm flipV="1">
            <a:off x="1295402" y="4091710"/>
            <a:ext cx="2593491" cy="1221509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AB1A8EA-F82A-3172-2985-19003AB8332C}"/>
              </a:ext>
            </a:extLst>
          </p:cNvPr>
          <p:cNvSpPr/>
          <p:nvPr/>
        </p:nvSpPr>
        <p:spPr>
          <a:xfrm>
            <a:off x="4957221" y="3782421"/>
            <a:ext cx="535709" cy="378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89AAC2-E868-31F4-8A3F-19D7A16E2271}"/>
              </a:ext>
            </a:extLst>
          </p:cNvPr>
          <p:cNvGrpSpPr/>
          <p:nvPr/>
        </p:nvGrpSpPr>
        <p:grpSpPr>
          <a:xfrm>
            <a:off x="6576367" y="3095095"/>
            <a:ext cx="1254327" cy="1117472"/>
            <a:chOff x="5492930" y="2581824"/>
            <a:chExt cx="2601959" cy="231806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C7399F-3972-28B3-CE23-7B10E9C278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2930" y="2581826"/>
              <a:ext cx="1620198" cy="2318066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E7B5CB0-0FB5-262F-A28C-2AB2C8F1C9ED}"/>
                </a:ext>
              </a:extLst>
            </p:cNvPr>
            <p:cNvCxnSpPr>
              <a:cxnSpLocks/>
            </p:cNvCxnSpPr>
            <p:nvPr/>
          </p:nvCxnSpPr>
          <p:spPr>
            <a:xfrm>
              <a:off x="7113128" y="2581826"/>
              <a:ext cx="981761" cy="108962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3A0879D-9180-0FBC-2B50-4C1C3570B5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4691" y="2581825"/>
              <a:ext cx="638437" cy="187933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0AA3D30-2328-255D-AE1E-4DE465BE5F37}"/>
                </a:ext>
              </a:extLst>
            </p:cNvPr>
            <p:cNvCxnSpPr>
              <a:cxnSpLocks/>
            </p:cNvCxnSpPr>
            <p:nvPr/>
          </p:nvCxnSpPr>
          <p:spPr>
            <a:xfrm>
              <a:off x="7113128" y="2581824"/>
              <a:ext cx="0" cy="157929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B1BCDA7-1E28-3108-E9DC-EAF166414879}"/>
                </a:ext>
              </a:extLst>
            </p:cNvPr>
            <p:cNvCxnSpPr>
              <a:cxnSpLocks/>
            </p:cNvCxnSpPr>
            <p:nvPr/>
          </p:nvCxnSpPr>
          <p:spPr>
            <a:xfrm>
              <a:off x="7113128" y="2581824"/>
              <a:ext cx="479163" cy="1325158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688804-6560-633D-0AF4-1BF2620775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2930" y="3671455"/>
              <a:ext cx="2593491" cy="122150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94A40C1-7241-3303-8EEC-0753F47F2A57}"/>
              </a:ext>
            </a:extLst>
          </p:cNvPr>
          <p:cNvGrpSpPr/>
          <p:nvPr/>
        </p:nvGrpSpPr>
        <p:grpSpPr>
          <a:xfrm>
            <a:off x="6726031" y="4432810"/>
            <a:ext cx="1762131" cy="588853"/>
            <a:chOff x="7113128" y="4053479"/>
            <a:chExt cx="3676073" cy="122843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AB00045-FF4E-9D7C-53AB-A3A8AB4A5003}"/>
                </a:ext>
              </a:extLst>
            </p:cNvPr>
            <p:cNvCxnSpPr>
              <a:cxnSpLocks/>
            </p:cNvCxnSpPr>
            <p:nvPr/>
          </p:nvCxnSpPr>
          <p:spPr>
            <a:xfrm>
              <a:off x="9690457" y="4053479"/>
              <a:ext cx="1098744" cy="1228437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A83D95A-425C-8203-8565-03D4414A60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3128" y="5281916"/>
              <a:ext cx="3676073" cy="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650F9B3-E343-0622-53B7-51EA3D5452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3227" y="4821514"/>
              <a:ext cx="131849" cy="460402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81D86A9-B815-80AB-05C7-412F77AB4A37}"/>
                </a:ext>
              </a:extLst>
            </p:cNvPr>
            <p:cNvCxnSpPr>
              <a:cxnSpLocks/>
            </p:cNvCxnSpPr>
            <p:nvPr/>
          </p:nvCxnSpPr>
          <p:spPr>
            <a:xfrm>
              <a:off x="8733326" y="4505325"/>
              <a:ext cx="0" cy="776591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7FF1949-90B6-CA7A-288C-8C79C7543CF4}"/>
                </a:ext>
              </a:extLst>
            </p:cNvPr>
            <p:cNvCxnSpPr>
              <a:cxnSpLocks/>
            </p:cNvCxnSpPr>
            <p:nvPr/>
          </p:nvCxnSpPr>
          <p:spPr>
            <a:xfrm>
              <a:off x="9199418" y="4285673"/>
              <a:ext cx="379819" cy="996243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1AE79A0-7CC0-468B-3C51-FE79333911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3128" y="4053479"/>
              <a:ext cx="2593491" cy="122150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23F2261-8D9D-687D-9924-05746E150755}"/>
              </a:ext>
            </a:extLst>
          </p:cNvPr>
          <p:cNvGrpSpPr/>
          <p:nvPr/>
        </p:nvGrpSpPr>
        <p:grpSpPr>
          <a:xfrm>
            <a:off x="8910049" y="3470113"/>
            <a:ext cx="1591081" cy="1003308"/>
            <a:chOff x="8190332" y="1994711"/>
            <a:chExt cx="3676073" cy="2318068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C93221-AA61-C8D2-6978-0232F3AEA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0332" y="1994713"/>
              <a:ext cx="1620198" cy="2318066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7E0AD2F-57AF-46C0-772A-475E6125C071}"/>
                </a:ext>
              </a:extLst>
            </p:cNvPr>
            <p:cNvCxnSpPr>
              <a:cxnSpLocks/>
            </p:cNvCxnSpPr>
            <p:nvPr/>
          </p:nvCxnSpPr>
          <p:spPr>
            <a:xfrm>
              <a:off x="9810530" y="1994713"/>
              <a:ext cx="2055875" cy="2318066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3E1433B-D363-9C92-41C0-81E50DA238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0332" y="4312779"/>
              <a:ext cx="3676073" cy="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2F520F6-9FE0-2DD1-2911-FB18C33D7D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0431" y="1994712"/>
              <a:ext cx="810099" cy="2318067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B4EDFFA-AAB7-0A53-4ADE-49BB3A499CC6}"/>
                </a:ext>
              </a:extLst>
            </p:cNvPr>
            <p:cNvCxnSpPr>
              <a:cxnSpLocks/>
            </p:cNvCxnSpPr>
            <p:nvPr/>
          </p:nvCxnSpPr>
          <p:spPr>
            <a:xfrm>
              <a:off x="9810530" y="1994711"/>
              <a:ext cx="0" cy="2318068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F44B54A-7337-8915-5B39-533FD53E052A}"/>
                </a:ext>
              </a:extLst>
            </p:cNvPr>
            <p:cNvCxnSpPr>
              <a:cxnSpLocks/>
            </p:cNvCxnSpPr>
            <p:nvPr/>
          </p:nvCxnSpPr>
          <p:spPr>
            <a:xfrm>
              <a:off x="9810530" y="1994711"/>
              <a:ext cx="845911" cy="2318068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030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0EE0-8514-4C69-2434-63F53B5A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Count the triangles in each subcomponent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AB1A8EA-F82A-3172-2985-19003AB8332C}"/>
              </a:ext>
            </a:extLst>
          </p:cNvPr>
          <p:cNvSpPr/>
          <p:nvPr/>
        </p:nvSpPr>
        <p:spPr>
          <a:xfrm>
            <a:off x="3485640" y="2849958"/>
            <a:ext cx="535709" cy="378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89AAC2-E868-31F4-8A3F-19D7A16E2271}"/>
              </a:ext>
            </a:extLst>
          </p:cNvPr>
          <p:cNvGrpSpPr/>
          <p:nvPr/>
        </p:nvGrpSpPr>
        <p:grpSpPr>
          <a:xfrm>
            <a:off x="1688827" y="2584739"/>
            <a:ext cx="1254327" cy="1117472"/>
            <a:chOff x="5492930" y="2581824"/>
            <a:chExt cx="2601959" cy="231806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C7399F-3972-28B3-CE23-7B10E9C278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2930" y="2581826"/>
              <a:ext cx="1620198" cy="2318066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E7B5CB0-0FB5-262F-A28C-2AB2C8F1C9ED}"/>
                </a:ext>
              </a:extLst>
            </p:cNvPr>
            <p:cNvCxnSpPr>
              <a:cxnSpLocks/>
            </p:cNvCxnSpPr>
            <p:nvPr/>
          </p:nvCxnSpPr>
          <p:spPr>
            <a:xfrm>
              <a:off x="7113128" y="2581826"/>
              <a:ext cx="981761" cy="108962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3A0879D-9180-0FBC-2B50-4C1C3570B5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4691" y="2581825"/>
              <a:ext cx="638437" cy="187933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0AA3D30-2328-255D-AE1E-4DE465BE5F37}"/>
                </a:ext>
              </a:extLst>
            </p:cNvPr>
            <p:cNvCxnSpPr>
              <a:cxnSpLocks/>
            </p:cNvCxnSpPr>
            <p:nvPr/>
          </p:nvCxnSpPr>
          <p:spPr>
            <a:xfrm>
              <a:off x="7113128" y="2581824"/>
              <a:ext cx="0" cy="157929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B1BCDA7-1E28-3108-E9DC-EAF166414879}"/>
                </a:ext>
              </a:extLst>
            </p:cNvPr>
            <p:cNvCxnSpPr>
              <a:cxnSpLocks/>
            </p:cNvCxnSpPr>
            <p:nvPr/>
          </p:nvCxnSpPr>
          <p:spPr>
            <a:xfrm>
              <a:off x="7113128" y="2581824"/>
              <a:ext cx="479163" cy="1325158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688804-6560-633D-0AF4-1BF2620775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2930" y="3671455"/>
              <a:ext cx="2593491" cy="122150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94A40C1-7241-3303-8EEC-0753F47F2A57}"/>
              </a:ext>
            </a:extLst>
          </p:cNvPr>
          <p:cNvGrpSpPr/>
          <p:nvPr/>
        </p:nvGrpSpPr>
        <p:grpSpPr>
          <a:xfrm>
            <a:off x="1484712" y="5158667"/>
            <a:ext cx="1762131" cy="588853"/>
            <a:chOff x="7113128" y="4053479"/>
            <a:chExt cx="3676073" cy="122843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AB00045-FF4E-9D7C-53AB-A3A8AB4A5003}"/>
                </a:ext>
              </a:extLst>
            </p:cNvPr>
            <p:cNvCxnSpPr>
              <a:cxnSpLocks/>
            </p:cNvCxnSpPr>
            <p:nvPr/>
          </p:nvCxnSpPr>
          <p:spPr>
            <a:xfrm>
              <a:off x="9690457" y="4053479"/>
              <a:ext cx="1098744" cy="1228437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A83D95A-425C-8203-8565-03D4414A60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3128" y="5281916"/>
              <a:ext cx="3676073" cy="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650F9B3-E343-0622-53B7-51EA3D5452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3227" y="4821514"/>
              <a:ext cx="131849" cy="460402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81D86A9-B815-80AB-05C7-412F77AB4A37}"/>
                </a:ext>
              </a:extLst>
            </p:cNvPr>
            <p:cNvCxnSpPr>
              <a:cxnSpLocks/>
            </p:cNvCxnSpPr>
            <p:nvPr/>
          </p:nvCxnSpPr>
          <p:spPr>
            <a:xfrm>
              <a:off x="8733326" y="4505325"/>
              <a:ext cx="0" cy="776591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7FF1949-90B6-CA7A-288C-8C79C7543CF4}"/>
                </a:ext>
              </a:extLst>
            </p:cNvPr>
            <p:cNvCxnSpPr>
              <a:cxnSpLocks/>
            </p:cNvCxnSpPr>
            <p:nvPr/>
          </p:nvCxnSpPr>
          <p:spPr>
            <a:xfrm>
              <a:off x="9199418" y="4285673"/>
              <a:ext cx="379819" cy="996243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1AE79A0-7CC0-468B-3C51-FE79333911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3128" y="4053479"/>
              <a:ext cx="2593491" cy="122150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23F2261-8D9D-687D-9924-05746E150755}"/>
              </a:ext>
            </a:extLst>
          </p:cNvPr>
          <p:cNvGrpSpPr/>
          <p:nvPr/>
        </p:nvGrpSpPr>
        <p:grpSpPr>
          <a:xfrm>
            <a:off x="1639451" y="3745794"/>
            <a:ext cx="1591081" cy="1003308"/>
            <a:chOff x="8190332" y="1994711"/>
            <a:chExt cx="3676073" cy="2318068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C93221-AA61-C8D2-6978-0232F3AEA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0332" y="1994713"/>
              <a:ext cx="1620198" cy="2318066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7E0AD2F-57AF-46C0-772A-475E6125C071}"/>
                </a:ext>
              </a:extLst>
            </p:cNvPr>
            <p:cNvCxnSpPr>
              <a:cxnSpLocks/>
            </p:cNvCxnSpPr>
            <p:nvPr/>
          </p:nvCxnSpPr>
          <p:spPr>
            <a:xfrm>
              <a:off x="9810530" y="1994713"/>
              <a:ext cx="2055875" cy="2318066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3E1433B-D363-9C92-41C0-81E50DA238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0332" y="4312779"/>
              <a:ext cx="3676073" cy="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2F520F6-9FE0-2DD1-2911-FB18C33D7D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0431" y="1994712"/>
              <a:ext cx="810099" cy="2318067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B4EDFFA-AAB7-0A53-4ADE-49BB3A499CC6}"/>
                </a:ext>
              </a:extLst>
            </p:cNvPr>
            <p:cNvCxnSpPr>
              <a:cxnSpLocks/>
            </p:cNvCxnSpPr>
            <p:nvPr/>
          </p:nvCxnSpPr>
          <p:spPr>
            <a:xfrm>
              <a:off x="9810530" y="1994711"/>
              <a:ext cx="0" cy="2318068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F44B54A-7337-8915-5B39-533FD53E052A}"/>
                </a:ext>
              </a:extLst>
            </p:cNvPr>
            <p:cNvCxnSpPr>
              <a:cxnSpLocks/>
            </p:cNvCxnSpPr>
            <p:nvPr/>
          </p:nvCxnSpPr>
          <p:spPr>
            <a:xfrm>
              <a:off x="9810530" y="1994711"/>
              <a:ext cx="845911" cy="2318068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A5FADEC-2912-19DF-AC1F-D329CECE633E}"/>
              </a:ext>
            </a:extLst>
          </p:cNvPr>
          <p:cNvSpPr txBox="1"/>
          <p:nvPr/>
        </p:nvSpPr>
        <p:spPr>
          <a:xfrm>
            <a:off x="4572000" y="282859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triangles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DB0DBE9-79D1-6E2F-6A9D-426EC2AE99FD}"/>
              </a:ext>
            </a:extLst>
          </p:cNvPr>
          <p:cNvSpPr/>
          <p:nvPr/>
        </p:nvSpPr>
        <p:spPr>
          <a:xfrm>
            <a:off x="3485640" y="4058101"/>
            <a:ext cx="535709" cy="378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68D9B-DFD8-4B91-BC34-84D6435E8914}"/>
              </a:ext>
            </a:extLst>
          </p:cNvPr>
          <p:cNvSpPr txBox="1"/>
          <p:nvPr/>
        </p:nvSpPr>
        <p:spPr>
          <a:xfrm>
            <a:off x="4531329" y="4058101"/>
            <a:ext cx="208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Likewise, 10 triangles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CED4183-5FC1-7DE3-293C-C80A9D3F03DA}"/>
              </a:ext>
            </a:extLst>
          </p:cNvPr>
          <p:cNvSpPr/>
          <p:nvPr/>
        </p:nvSpPr>
        <p:spPr>
          <a:xfrm>
            <a:off x="3485639" y="5204446"/>
            <a:ext cx="535709" cy="378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6DF03-4439-5E46-34E9-7935F0A34059}"/>
              </a:ext>
            </a:extLst>
          </p:cNvPr>
          <p:cNvSpPr txBox="1"/>
          <p:nvPr/>
        </p:nvSpPr>
        <p:spPr>
          <a:xfrm>
            <a:off x="4527603" y="5158669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triangles</a:t>
            </a:r>
          </a:p>
        </p:txBody>
      </p:sp>
    </p:spTree>
    <p:extLst>
      <p:ext uri="{BB962C8B-B14F-4D97-AF65-F5344CB8AC3E}">
        <p14:creationId xmlns:p14="http://schemas.microsoft.com/office/powerpoint/2010/main" val="363284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0EE0-8514-4C69-2434-63F53B5A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Final tally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FADEC-2912-19DF-AC1F-D329CECE633E}"/>
              </a:ext>
            </a:extLst>
          </p:cNvPr>
          <p:cNvSpPr txBox="1"/>
          <p:nvPr/>
        </p:nvSpPr>
        <p:spPr>
          <a:xfrm>
            <a:off x="4710546" y="2837829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+ 10 + 4 = 24 triangles</a:t>
            </a:r>
          </a:p>
        </p:txBody>
      </p:sp>
    </p:spTree>
    <p:extLst>
      <p:ext uri="{BB962C8B-B14F-4D97-AF65-F5344CB8AC3E}">
        <p14:creationId xmlns:p14="http://schemas.microsoft.com/office/powerpoint/2010/main" val="146995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6805-D455-F977-7E80-16B0F9CF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16D34-06A7-18B6-0AA8-E564FB4EA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problem is all about decomposition.  Being able to decompose a complex problem into smaller subcomponents is a very important skill that requires a lifetime to master.</a:t>
            </a:r>
          </a:p>
          <a:p>
            <a:r>
              <a:rPr lang="en-US" dirty="0"/>
              <a:t>This is a much harder version of an earlier problem.</a:t>
            </a:r>
          </a:p>
          <a:p>
            <a:r>
              <a:rPr lang="en-US" dirty="0"/>
              <a:t>The hardest part of this problem is the initial step of decomposition.  Kids are likely not being able to solve it without some help.</a:t>
            </a:r>
          </a:p>
          <a:p>
            <a:pPr lvl="1"/>
            <a:r>
              <a:rPr lang="en-US" dirty="0"/>
              <a:t>Kids probably realize that they need to organize the triangles they counted somehow, but it can be difficult for them to explicitly knowing how to do so.</a:t>
            </a:r>
          </a:p>
          <a:p>
            <a:pPr lvl="1"/>
            <a:r>
              <a:rPr lang="en-US" dirty="0"/>
              <a:t>Thus, it is very important to understand how and why kids could not decompose the problem and </a:t>
            </a:r>
            <a:r>
              <a:rPr lang="en-US"/>
              <a:t>provide guidance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4095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</TotalTime>
  <Words>157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Solution</vt:lpstr>
      <vt:lpstr>Step 1: Decompose the image into 3 subcomponents</vt:lpstr>
      <vt:lpstr>Step 2: Count the triangles in each subcomponent</vt:lpstr>
      <vt:lpstr>Step 3: Final tally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32</cp:revision>
  <dcterms:created xsi:type="dcterms:W3CDTF">2023-03-20T06:27:19Z</dcterms:created>
  <dcterms:modified xsi:type="dcterms:W3CDTF">2023-03-31T02:30:38Z</dcterms:modified>
</cp:coreProperties>
</file>