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BF2E5-3445-2E33-2117-284C4591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95" y="1325286"/>
            <a:ext cx="4691925" cy="46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cp:lastPrinted>2023-10-02T01:00:24Z</cp:lastPrinted>
  <dcterms:created xsi:type="dcterms:W3CDTF">2023-03-20T06:27:19Z</dcterms:created>
  <dcterms:modified xsi:type="dcterms:W3CDTF">2023-12-11T01:40:32Z</dcterms:modified>
</cp:coreProperties>
</file>