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9ABD6-2BC2-B5B4-2965-34792649D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1529203"/>
            <a:ext cx="4285674" cy="42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109</cp:revision>
  <dcterms:created xsi:type="dcterms:W3CDTF">2023-03-20T06:27:19Z</dcterms:created>
  <dcterms:modified xsi:type="dcterms:W3CDTF">2023-12-11T01:50:54Z</dcterms:modified>
</cp:coreProperties>
</file>