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94EBE-7F7F-E6B3-540C-6BBAC872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85" y="1206630"/>
            <a:ext cx="4833646" cy="48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2023-06-07T00:42:39Z</cp:lastPrinted>
  <dcterms:created xsi:type="dcterms:W3CDTF">2023-03-20T06:27:19Z</dcterms:created>
  <dcterms:modified xsi:type="dcterms:W3CDTF">2023-12-12T01:39:45Z</dcterms:modified>
</cp:coreProperties>
</file>