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95D33-A4A7-4FEB-F628-F245E1CB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46" y="1690688"/>
            <a:ext cx="4215440" cy="41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2023-12-12T01:40:00Z</dcterms:modified>
</cp:coreProperties>
</file>