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708EACF-C04F-ADC9-955D-19C195C3E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191722"/>
            <a:ext cx="4906060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cp:lastPrinted>2023-06-07T00:42:39Z</cp:lastPrinted>
  <dcterms:created xsi:type="dcterms:W3CDTF">2023-03-20T06:27:19Z</dcterms:created>
  <dcterms:modified xsi:type="dcterms:W3CDTF">2023-12-14T01:25:43Z</dcterms:modified>
</cp:coreProperties>
</file>