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2FE5F-BA4C-51ED-EBE8-B9CC81A49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21" y="1570182"/>
            <a:ext cx="4226650" cy="42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dcterms:created xsi:type="dcterms:W3CDTF">2023-03-20T06:27:19Z</dcterms:created>
  <dcterms:modified xsi:type="dcterms:W3CDTF">2023-12-14T01:38:10Z</dcterms:modified>
</cp:coreProperties>
</file>