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1558-9264-5CD8-7AD1-1BB532E3D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070" y="1411699"/>
            <a:ext cx="4648202" cy="46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135</cp:revision>
  <cp:lastPrinted>2023-10-02T01:00:24Z</cp:lastPrinted>
  <dcterms:created xsi:type="dcterms:W3CDTF">2023-03-20T06:27:19Z</dcterms:created>
  <dcterms:modified xsi:type="dcterms:W3CDTF">2024-11-30T01:00:07Z</dcterms:modified>
</cp:coreProperties>
</file>