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CB974-89EC-99EA-A8A6-5705BE4D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74" y="1213614"/>
            <a:ext cx="4762502" cy="47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133</cp:revision>
  <dcterms:created xsi:type="dcterms:W3CDTF">2023-03-20T06:27:19Z</dcterms:created>
  <dcterms:modified xsi:type="dcterms:W3CDTF">2024-11-30T01:01:04Z</dcterms:modified>
</cp:coreProperties>
</file>