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6CFBF-8657-8D08-6EBA-55DEAEC7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13" y="1185549"/>
            <a:ext cx="451548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129</cp:revision>
  <cp:lastPrinted>2024-11-21T02:01:47Z</cp:lastPrinted>
  <dcterms:created xsi:type="dcterms:W3CDTF">2023-03-20T06:27:19Z</dcterms:created>
  <dcterms:modified xsi:type="dcterms:W3CDTF">2024-12-07T02:02:09Z</dcterms:modified>
</cp:coreProperties>
</file>