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6F103-C541-2465-4172-719FA8341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24" y="1562101"/>
            <a:ext cx="4021452" cy="403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128</cp:revision>
  <dcterms:created xsi:type="dcterms:W3CDTF">2023-03-20T06:27:19Z</dcterms:created>
  <dcterms:modified xsi:type="dcterms:W3CDTF">2024-12-07T02:49:15Z</dcterms:modified>
</cp:coreProperties>
</file>