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A150CB-10EF-7FAC-838E-D478DE8E8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222564"/>
            <a:ext cx="5257800" cy="529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136</cp:revision>
  <cp:lastPrinted>2024-05-04T01:03:18Z</cp:lastPrinted>
  <dcterms:created xsi:type="dcterms:W3CDTF">2023-03-20T06:27:19Z</dcterms:created>
  <dcterms:modified xsi:type="dcterms:W3CDTF">2024-12-16T01:12:07Z</dcterms:modified>
</cp:coreProperties>
</file>