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642E55-465A-072D-9E33-839DE2BE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97" y="1213614"/>
            <a:ext cx="4709520" cy="47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129</cp:revision>
  <dcterms:created xsi:type="dcterms:W3CDTF">2023-03-20T06:27:19Z</dcterms:created>
  <dcterms:modified xsi:type="dcterms:W3CDTF">2024-12-16T01:15:22Z</dcterms:modified>
</cp:coreProperties>
</file>