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rbattle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494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https://starbattle.puzzlebaron.com/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7FAE67-6DE5-4553-A9E5-08E58E4DB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13393"/>
            <a:ext cx="5043496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134</cp:revision>
  <dcterms:created xsi:type="dcterms:W3CDTF">2023-03-20T06:27:19Z</dcterms:created>
  <dcterms:modified xsi:type="dcterms:W3CDTF">2024-12-27T03:49:27Z</dcterms:modified>
</cp:coreProperties>
</file>