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4FBB9-057B-1525-0603-7B8B9E19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335674"/>
            <a:ext cx="44964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cp:lastPrinted>2024-11-21T02:01:47Z</cp:lastPrinted>
  <dcterms:created xsi:type="dcterms:W3CDTF">2023-03-20T06:27:19Z</dcterms:created>
  <dcterms:modified xsi:type="dcterms:W3CDTF">2024-12-29T00:44:10Z</dcterms:modified>
</cp:coreProperties>
</file>