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6A2C3-D6C7-04A2-3F17-FDFA3C21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384995"/>
            <a:ext cx="4792168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136</cp:revision>
  <cp:lastPrinted>2023-10-02T01:00:24Z</cp:lastPrinted>
  <dcterms:created xsi:type="dcterms:W3CDTF">2023-03-20T06:27:19Z</dcterms:created>
  <dcterms:modified xsi:type="dcterms:W3CDTF">2025-01-10T02:06:01Z</dcterms:modified>
</cp:coreProperties>
</file>