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D2E01-5CA2-65EF-F010-8071B723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33" y="1213614"/>
            <a:ext cx="4777454" cy="47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134</cp:revision>
  <dcterms:created xsi:type="dcterms:W3CDTF">2023-03-20T06:27:19Z</dcterms:created>
  <dcterms:modified xsi:type="dcterms:W3CDTF">2025-01-10T02:13:53Z</dcterms:modified>
</cp:coreProperties>
</file>