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45817-C582-DA1C-2253-9CB0ADCD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425637"/>
            <a:ext cx="4689264" cy="47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137</cp:revision>
  <cp:lastPrinted>2024-05-04T01:03:18Z</cp:lastPrinted>
  <dcterms:created xsi:type="dcterms:W3CDTF">2023-03-20T06:27:19Z</dcterms:created>
  <dcterms:modified xsi:type="dcterms:W3CDTF">2025-01-20T01:36:59Z</dcterms:modified>
</cp:coreProperties>
</file>