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E874F-DE6B-A510-0452-F1DE3FAA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3614"/>
            <a:ext cx="487680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130</cp:revision>
  <dcterms:created xsi:type="dcterms:W3CDTF">2023-03-20T06:27:19Z</dcterms:created>
  <dcterms:modified xsi:type="dcterms:W3CDTF">2025-01-20T01:39:01Z</dcterms:modified>
</cp:coreProperties>
</file>