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1E5F2-70F0-03A5-AF7F-22EFB684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3999"/>
            <a:ext cx="448690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dcterms:created xsi:type="dcterms:W3CDTF">2023-03-20T06:27:19Z</dcterms:created>
  <dcterms:modified xsi:type="dcterms:W3CDTF">2025-01-26T02:20:32Z</dcterms:modified>
</cp:coreProperties>
</file>