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0E005D-0A56-E3F4-8136-570771BB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674" y="1422667"/>
            <a:ext cx="5201920" cy="515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137</cp:revision>
  <cp:lastPrinted>2023-10-02T01:00:24Z</cp:lastPrinted>
  <dcterms:created xsi:type="dcterms:W3CDTF">2023-03-20T06:27:19Z</dcterms:created>
  <dcterms:modified xsi:type="dcterms:W3CDTF">2025-01-31T01:57:57Z</dcterms:modified>
</cp:coreProperties>
</file>