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rbattle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494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https://starbattle.puzzlebaron.com/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F41C7-5523-DE2A-ECE6-6DF4FBD66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29" y="1213614"/>
            <a:ext cx="4715671" cy="466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135</cp:revision>
  <dcterms:created xsi:type="dcterms:W3CDTF">2023-03-20T06:27:19Z</dcterms:created>
  <dcterms:modified xsi:type="dcterms:W3CDTF">2025-01-31T02:06:40Z</dcterms:modified>
</cp:coreProperties>
</file>