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Sudoku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6127D-F0BF-3D5B-2008-820102C7B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38" y="1463909"/>
            <a:ext cx="446784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Sudoku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132</cp:revision>
  <cp:lastPrinted>2024-11-21T02:01:47Z</cp:lastPrinted>
  <dcterms:created xsi:type="dcterms:W3CDTF">2023-03-20T06:27:19Z</dcterms:created>
  <dcterms:modified xsi:type="dcterms:W3CDTF">2025-02-22T01:58:45Z</dcterms:modified>
</cp:coreProperties>
</file>