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doku.puzzlebaron.com/init.php?d=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92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https://sudoku.puzzlebaron.com/init.php?d=d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23749-064C-706B-715E-F83BAD840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4792"/>
            <a:ext cx="4477375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131</cp:revision>
  <dcterms:created xsi:type="dcterms:W3CDTF">2023-03-20T06:27:19Z</dcterms:created>
  <dcterms:modified xsi:type="dcterms:W3CDTF">2025-02-22T03:59:05Z</dcterms:modified>
</cp:coreProperties>
</file>