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/>
              <a:t>Solve the Following Star Battles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Rules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This puzzle requires </a:t>
            </a:r>
            <a:r>
              <a:rPr lang="en-US" b="1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two stars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in every row, column </a:t>
            </a:r>
            <a:r>
              <a:rPr lang="en-US" b="0" i="1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outlined shape.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No two stars can touch each other, even diagonally.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D61B3-1C73-F72B-6BD2-94E47B781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32" y="1584960"/>
            <a:ext cx="4823668" cy="47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Star Battles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138</cp:revision>
  <cp:lastPrinted>2023-10-02T01:00:24Z</cp:lastPrinted>
  <dcterms:created xsi:type="dcterms:W3CDTF">2023-03-20T06:27:19Z</dcterms:created>
  <dcterms:modified xsi:type="dcterms:W3CDTF">2025-02-26T01:56:15Z</dcterms:modified>
</cp:coreProperties>
</file>