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47" d="100"/>
          <a:sy n="47" d="100"/>
        </p:scale>
        <p:origin x="54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tarbattle.puzzlebar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68854" y="6123543"/>
            <a:ext cx="494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https://starbattle.puzzlebaron.com/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8488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7F7FF3-24EC-1C74-03BD-7CD1BC5C8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33401"/>
            <a:ext cx="5120642" cy="507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136</cp:revision>
  <dcterms:created xsi:type="dcterms:W3CDTF">2023-03-20T06:27:19Z</dcterms:created>
  <dcterms:modified xsi:type="dcterms:W3CDTF">2025-02-26T02:10:42Z</dcterms:modified>
</cp:coreProperties>
</file>