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B2209-2DF8-16A1-88D7-1F2570383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94" y="1319084"/>
            <a:ext cx="4952006" cy="492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139</cp:revision>
  <cp:lastPrinted>2025-03-09T01:57:36Z</cp:lastPrinted>
  <dcterms:created xsi:type="dcterms:W3CDTF">2023-03-20T06:27:19Z</dcterms:created>
  <dcterms:modified xsi:type="dcterms:W3CDTF">2025-03-09T01:57:39Z</dcterms:modified>
</cp:coreProperties>
</file>