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47" d="100"/>
          <a:sy n="47" d="100"/>
        </p:scale>
        <p:origin x="54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umberlink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521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https://numberlinks.puzzlebaron.com/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E9BE5B-8489-6C40-C325-27576985C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237" y="1213613"/>
            <a:ext cx="4894416" cy="490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132</cp:revision>
  <dcterms:created xsi:type="dcterms:W3CDTF">2023-03-20T06:27:19Z</dcterms:created>
  <dcterms:modified xsi:type="dcterms:W3CDTF">2025-03-09T02:00:50Z</dcterms:modified>
</cp:coreProperties>
</file>